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61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B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9"/>
  </p:normalViewPr>
  <p:slideViewPr>
    <p:cSldViewPr snapToGrid="0">
      <p:cViewPr varScale="1">
        <p:scale>
          <a:sx n="138" d="100"/>
          <a:sy n="138" d="100"/>
        </p:scale>
        <p:origin x="784" y="17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5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F0DE2A-0F65-47E4-A78C-9CBDA715C9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E6354D-4F25-4830-8A82-7FCA4F422D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C6C9A-146C-4B3C-A22D-DF740656D576}" type="datetimeFigureOut">
              <a:rPr lang="en-US" smtClean="0"/>
              <a:t>9/4/24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14AF95-8ECA-4C5A-856D-BBD14A5765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0AD2D-8706-471B-8E7D-6EC93BC9AC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AD12A-BE59-479C-BD81-8D8E5331720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38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5E36C-C4A2-4632-9849-BF2D6350C724}" type="datetimeFigureOut">
              <a:rPr lang="en-US" smtClean="0"/>
              <a:pPr/>
              <a:t>9/4/24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2B5AC-D27C-402A-A6AF-C1B51DE8C2A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2B5AC-D27C-402A-A6AF-C1B51DE8C2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18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B0FDFE2-AC7C-451D-AB21-E134E004EF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4" name="Picture 13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58B1E890-D182-4FEB-8161-AB646B6612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728"/>
          <a:stretch/>
        </p:blipFill>
        <p:spPr>
          <a:xfrm>
            <a:off x="7389401" y="4386263"/>
            <a:ext cx="479466" cy="60863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8A860E2E-1C44-4B2C-90F0-5368B0AECE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7267" y="1917436"/>
            <a:ext cx="7645400" cy="102896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Insert Presentation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D79EA52-A699-4D6A-AB29-AD8107A4CA1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7267" y="3204897"/>
            <a:ext cx="7645400" cy="3365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Presenters / Authors Information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E5239F4-01A8-478D-9770-4EC262215F7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7663" y="4386263"/>
            <a:ext cx="803275" cy="4778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Insert your logo here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49F19C7-3A52-5F64-EE94-A8C3F7240345}"/>
              </a:ext>
            </a:extLst>
          </p:cNvPr>
          <p:cNvSpPr txBox="1"/>
          <p:nvPr userDrawn="1"/>
        </p:nvSpPr>
        <p:spPr>
          <a:xfrm>
            <a:off x="457638" y="169260"/>
            <a:ext cx="630251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err="1">
                <a:solidFill>
                  <a:schemeClr val="bg1"/>
                </a:solidFill>
                <a:latin typeface="Impact" panose="020B0806030902050204" pitchFamily="34" charset="0"/>
                <a:cs typeface="Calibri" panose="020F0502020204030204" pitchFamily="34" charset="0"/>
              </a:rPr>
              <a:t>SimHydro</a:t>
            </a:r>
            <a:r>
              <a:rPr lang="en-GB" sz="4000" b="1" dirty="0">
                <a:solidFill>
                  <a:schemeClr val="bg1"/>
                </a:solidFill>
                <a:latin typeface="Impact" panose="020B0806030902050204" pitchFamily="34" charset="0"/>
                <a:cs typeface="Calibri" panose="020F0502020204030204" pitchFamily="34" charset="0"/>
              </a:rPr>
              <a:t> 2025</a:t>
            </a:r>
          </a:p>
          <a:p>
            <a:r>
              <a:rPr lang="en-GB" b="1" dirty="0">
                <a:solidFill>
                  <a:schemeClr val="bg1"/>
                </a:solidFill>
              </a:rPr>
              <a:t>Which data for water and models?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BB70278-3376-C4D2-27C4-CEF85CC02BBA}"/>
              </a:ext>
            </a:extLst>
          </p:cNvPr>
          <p:cNvSpPr txBox="1"/>
          <p:nvPr userDrawn="1"/>
        </p:nvSpPr>
        <p:spPr>
          <a:xfrm>
            <a:off x="6927281" y="222501"/>
            <a:ext cx="23686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8</a:t>
            </a:r>
            <a:r>
              <a:rPr lang="en-GB" sz="1200" baseline="30000" dirty="0">
                <a:solidFill>
                  <a:schemeClr val="bg1"/>
                </a:solidFill>
              </a:rPr>
              <a:t>th</a:t>
            </a:r>
            <a:r>
              <a:rPr lang="en-GB" sz="1200" dirty="0">
                <a:solidFill>
                  <a:schemeClr val="bg1"/>
                </a:solidFill>
              </a:rPr>
              <a:t> International</a:t>
            </a:r>
          </a:p>
          <a:p>
            <a:r>
              <a:rPr lang="en-GB" sz="1200" dirty="0">
                <a:solidFill>
                  <a:schemeClr val="bg1"/>
                </a:solidFill>
              </a:rPr>
              <a:t>Conference</a:t>
            </a:r>
          </a:p>
          <a:p>
            <a:r>
              <a:rPr lang="en-GB" sz="1200" dirty="0">
                <a:solidFill>
                  <a:schemeClr val="bg1"/>
                </a:solidFill>
              </a:rPr>
              <a:t>2 – 4 June</a:t>
            </a:r>
            <a:br>
              <a:rPr lang="en-GB" sz="1200" dirty="0">
                <a:solidFill>
                  <a:schemeClr val="bg1"/>
                </a:solidFill>
              </a:rPr>
            </a:br>
            <a:r>
              <a:rPr lang="en-GB" sz="1200" dirty="0">
                <a:solidFill>
                  <a:schemeClr val="bg1"/>
                </a:solidFill>
              </a:rPr>
              <a:t>Nice, FRANCE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3" descr="Text&#10;&#10;Description automatically generated">
            <a:extLst>
              <a:ext uri="{FF2B5EF4-FFF2-40B4-BE49-F238E27FC236}">
                <a16:creationId xmlns:a16="http://schemas.microsoft.com/office/drawing/2014/main" id="{1E3DC95C-42E7-4821-6D38-2F90B9A39C7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840" y="4465223"/>
            <a:ext cx="998051" cy="3986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24552B0-482D-47BD-81EA-4AFF219F3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21189" y="477841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4A23E-6BC0-498E-B7C7-E5A97A90E1A4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21189" y="477841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4A23E-6BC0-498E-B7C7-E5A97A90E1A4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7F9273-54CE-45BA-8FBB-0ADC7AC3E81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28735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C50C6090-7495-C639-B172-8CA0EAF1284F}"/>
              </a:ext>
            </a:extLst>
          </p:cNvPr>
          <p:cNvGrpSpPr/>
          <p:nvPr userDrawn="1"/>
        </p:nvGrpSpPr>
        <p:grpSpPr>
          <a:xfrm>
            <a:off x="6473044" y="-62650"/>
            <a:ext cx="3375869" cy="612000"/>
            <a:chOff x="6429914" y="-71276"/>
            <a:chExt cx="3375869" cy="612000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F48D4309-2E25-6873-C603-E879F40FCF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218936" y="23680"/>
              <a:ext cx="810716" cy="465826"/>
            </a:xfrm>
            <a:prstGeom prst="rect">
              <a:avLst/>
            </a:prstGeom>
          </p:spPr>
        </p:pic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FDD1D43A-4ABE-19EC-9565-E38F92658F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9914" y="-71276"/>
              <a:ext cx="3375869" cy="6120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14B3F74-E1B1-431D-9593-9BA4B3EA04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Title of presentation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FF01425-610E-4CC8-8E2D-AE8050B6B2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 1, author 2, xxx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5B4102D-0B5C-402A-8E1F-7E163D7EB2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67F9DD-0B78-40C5-870E-A8B219B0A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34A23E-6BC0-498E-B7C7-E5A97A90E1A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5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67F9DD-0B78-40C5-870E-A8B219B0A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34A23E-6BC0-498E-B7C7-E5A97A90E1A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72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67F9DD-0B78-40C5-870E-A8B219B0A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34A23E-6BC0-498E-B7C7-E5A97A90E1A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71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14</Words>
  <Application>Microsoft Macintosh PowerPoint</Application>
  <PresentationFormat>Affichage à l'écran (16:9)</PresentationFormat>
  <Paragraphs>6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Impact</vt:lpstr>
      <vt:lpstr>Office Theme</vt:lpstr>
      <vt:lpstr>Title of presentation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</dc:creator>
  <cp:lastModifiedBy>Philippe Gourbesville</cp:lastModifiedBy>
  <cp:revision>22</cp:revision>
  <dcterms:created xsi:type="dcterms:W3CDTF">2019-05-24T09:00:39Z</dcterms:created>
  <dcterms:modified xsi:type="dcterms:W3CDTF">2024-09-04T04:27:00Z</dcterms:modified>
</cp:coreProperties>
</file>